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5A06E6-C432-4D76-9033-18650DC09048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E14C2B-D724-4B54-BB8C-A2C4F10F10C0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816"/>
            <a:ext cx="9144000" cy="5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5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علم اجتماع الشباب – الفرقه الرابعه- قسم علم الاجتماع</a:t>
            </a:r>
            <a:endParaRPr lang="ar-E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tx1"/>
                </a:solidFill>
              </a:rPr>
              <a:t>د فاطمة مجدى محمد شعراوى</a:t>
            </a:r>
          </a:p>
          <a:p>
            <a:r>
              <a:rPr lang="ar-EG" b="1" dirty="0" smtClean="0"/>
              <a:t>ثقافة الشباب : محاولة للفهم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1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مفهوم الثقافة الفرعية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تتكون المجتمعات الحديثة والمعاصرة من كتل مختلفة نطلق عليها مصطلح الثقافات والثقافات الفرعية.</a:t>
            </a:r>
          </a:p>
          <a:p>
            <a:r>
              <a:rPr lang="ar-EG" dirty="0" smtClean="0"/>
              <a:t>الفكرة الجوهرية فيها تقوم على تلك الثقافة تتبلور كحل جمعى، أو حل متجدد، للمشكلات الناجمة عن الطموحات المحيطة لقطاعات كبيرة من الأفراد.</a:t>
            </a:r>
          </a:p>
          <a:p>
            <a:r>
              <a:rPr lang="ar-EG" dirty="0" smtClean="0"/>
              <a:t>تكون الثقافات الفرعية كيانات متميزه عن الثقافة الأكبر ، ولكنها تستعير منها رموزها وقيمها ومعتقداتها ، وأشهر المجالات التى يستخدم فيها مفهوم الثقافة الفرعية فى علم الاجتماع المعاصر دراسة علم اجتماع الانحراف ،ودراسات الشباب.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4239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ثقافة الشباب فى القرن العشرين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ارتبطت ثقافة الشباب فى نشأتها بالعصابة،ويشير مصطلح العصابة إلى مجموعة من أشخاص لهم أهداف أو أهتمامات مشتركة،أو يواجهون مصيرا مشتركا.</a:t>
            </a:r>
          </a:p>
          <a:p>
            <a:r>
              <a:rPr lang="ar-EG" dirty="0" smtClean="0"/>
              <a:t>يلجا الشباب إلى العصابات كنوع من أنواع التضامن والبحث لهم عن دور ومعنى.</a:t>
            </a:r>
          </a:p>
          <a:p>
            <a:r>
              <a:rPr lang="ar-EG" dirty="0" smtClean="0"/>
              <a:t>تعمل هذه الجماعات على ايجاد الحلول المختلفه.</a:t>
            </a:r>
          </a:p>
          <a:p>
            <a:r>
              <a:rPr lang="ar-EG" dirty="0" smtClean="0"/>
              <a:t>توفر خبرة ثقافية على مستوى تطبيقى.</a:t>
            </a:r>
          </a:p>
          <a:p>
            <a:r>
              <a:rPr lang="ar-EG" dirty="0" smtClean="0"/>
              <a:t>تعمل على خلق واقع بديل من الرموز والشعارات </a:t>
            </a:r>
          </a:p>
          <a:p>
            <a:r>
              <a:rPr lang="ar-EG" dirty="0" smtClean="0"/>
              <a:t>تعج وسيله لاستغلال وقت الفراغ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3963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ثقافة شباب ابناء الطبقى العاملة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أولاد الدمى.</a:t>
            </a:r>
          </a:p>
          <a:p>
            <a:r>
              <a:rPr lang="ar-EG" dirty="0" smtClean="0"/>
              <a:t>راكبو الدراجات.</a:t>
            </a:r>
          </a:p>
          <a:p>
            <a:r>
              <a:rPr lang="ar-EG" dirty="0" smtClean="0"/>
              <a:t>حليقو الرؤوس.</a:t>
            </a:r>
          </a:p>
          <a:p>
            <a:r>
              <a:rPr lang="ar-EG" dirty="0" smtClean="0"/>
              <a:t>الأشرار.</a:t>
            </a:r>
          </a:p>
          <a:p>
            <a:r>
              <a:rPr lang="ar-EG" dirty="0" smtClean="0"/>
              <a:t>انظر الكتاب للشرح المفصل ص33-36.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5435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ثقافة شباب أبناء الطبقة المتوسطة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الوجوديون.</a:t>
            </a:r>
          </a:p>
          <a:p>
            <a:r>
              <a:rPr lang="ar-EG" dirty="0" smtClean="0"/>
              <a:t>حملة نزع السلاح النووى.</a:t>
            </a:r>
          </a:p>
          <a:p>
            <a:r>
              <a:rPr lang="ar-EG" dirty="0" smtClean="0"/>
              <a:t>اليساريون الجدد.</a:t>
            </a:r>
          </a:p>
          <a:p>
            <a:r>
              <a:rPr lang="ar-EG" dirty="0" smtClean="0"/>
              <a:t>الهيبز.</a:t>
            </a:r>
          </a:p>
          <a:p>
            <a:r>
              <a:rPr lang="ar-EG" dirty="0" smtClean="0"/>
              <a:t>الناشطون الجدد(الفوضوية السياسية).</a:t>
            </a:r>
          </a:p>
          <a:p>
            <a:r>
              <a:rPr lang="ar-EG" smtClean="0"/>
              <a:t>انظر الكتاب للشرخ المفصل ص36-41.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4203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214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علم اجتماع الشباب – الفرقه الرابعه- قسم علم الاجتماع</vt:lpstr>
      <vt:lpstr>مفهوم الثقافة الفرعية</vt:lpstr>
      <vt:lpstr>ثقافة الشباب فى القرن العشرين</vt:lpstr>
      <vt:lpstr>ثقافة شباب ابناء الطبقى العاملة</vt:lpstr>
      <vt:lpstr>ثقافة شباب أبناء الطبقة المتوسطة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DrFatma</dc:creator>
  <cp:lastModifiedBy>DrFatma</cp:lastModifiedBy>
  <cp:revision>3</cp:revision>
  <dcterms:created xsi:type="dcterms:W3CDTF">2020-03-23T09:08:10Z</dcterms:created>
  <dcterms:modified xsi:type="dcterms:W3CDTF">2020-03-23T09:29:43Z</dcterms:modified>
</cp:coreProperties>
</file>